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 Mon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Mono-bold.fntdata"/><Relationship Id="rId27" Type="http://schemas.openxmlformats.org/officeDocument/2006/relationships/font" Target="fonts/RobotoMon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Mon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3af8e153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3af8e153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af8e1535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3af8e1535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3af8e1535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3af8e153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3af8e1535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3af8e1535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3af8e1535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3af8e1535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3af8e1535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3af8e1535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3af8e1535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3af8e1535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3af8e153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3af8e153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3af8e153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3af8e153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3af8e1535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3af8e1535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1e6f518f4_2_2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1e6f518f4_2_2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3af8e1535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3af8e1535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1e6f518f4_2_7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1e6f518f4_2_7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1e6f518f4_2_30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1e6f518f4_2_3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1e6f518f4_2_3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1e6f518f4_2_3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3af8e153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3af8e153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3af8e1535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3af8e1535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3af8e153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3af8e153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af8e1535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3af8e1535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3af8e1535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3af8e1535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3">
  <p:cSld name="AUTOLAYOUT_5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5">
  <p:cSld name="AUTOLAYOUT_6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2">
  <p:cSld name="AUTOLAYOUT_2"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neccdc2019.org" TargetMode="External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iscord.gg/57k8Vg" TargetMode="External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oo.gl/k3ngBE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20.jpg"/><Relationship Id="rId5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Relationship Id="rId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ctrTitle"/>
          </p:nvPr>
        </p:nvSpPr>
        <p:spPr>
          <a:xfrm>
            <a:off x="311700" y="515975"/>
            <a:ext cx="8520600" cy="15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Cyber Defense Organization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311700" y="19822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Fall 2018 Debrief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7450" y="2658375"/>
            <a:ext cx="2149101" cy="214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Whats next? - Server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Purchased Server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Infrastructure for members to train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Host competitions (red vs blue)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Head to head competitions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Provide members a </a:t>
            </a:r>
            <a:r>
              <a:rPr lang="en"/>
              <a:t>environment</a:t>
            </a:r>
            <a:r>
              <a:rPr lang="en"/>
              <a:t> to learn / train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Build machine -&gt; Destroy them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Possibilities endless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Whats next? - Internal Competitions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Building scoring engine for internal red vs blue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Andrew Willman &amp; Anthony C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Devs, If you are interested hit us up - Especially PHP &amp; HTML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063" y="2319338"/>
            <a:ext cx="1438275" cy="240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5475" y="3831774"/>
            <a:ext cx="6724650" cy="6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Whats next? - Red vs Blue Competitions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3" name="Google Shape;16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Collegiate Cyber Defense Competition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12 Members total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In Vermont this year - March 15-17, 2019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Qualifier in </a:t>
            </a:r>
            <a:r>
              <a:rPr b="1" lang="en" u="sng"/>
              <a:t>JANUARY 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More on NECCDC2019 -- </a:t>
            </a:r>
            <a:r>
              <a:rPr lang="en" u="sng">
                <a:solidFill>
                  <a:schemeClr val="hlink"/>
                </a:solidFill>
                <a:hlinkClick r:id="rId3"/>
              </a:rPr>
              <a:t>www.neccdc2019.org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1247" y="1017722"/>
            <a:ext cx="2652700" cy="26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Whats next? - Red vs Blue Competitions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219125" y="1615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❖"/>
            </a:pPr>
            <a:r>
              <a:rPr lang="en"/>
              <a:t>CNY 2019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UBNetDef v6 !!!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And MANY More we are currently looking to get a team to compete in.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1325" y="1090634"/>
            <a:ext cx="1575675" cy="113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3800" y="3156925"/>
            <a:ext cx="1905000" cy="164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1000" y="3113100"/>
            <a:ext cx="3085324" cy="173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Whats next? - Workshops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Physical Security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More on AWS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Penetration Testing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Malware?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Member’s get involved!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Social Media/Community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5" name="Google Shape;185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Join the discord! 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https://discord.gg/57k8Vg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Club Updates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Interest Groups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Training Material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Get help with projects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9475" y="1945850"/>
            <a:ext cx="5581102" cy="293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Social Media/Community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2" name="Google Shape;192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Follow the twitter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6750" y="267684"/>
            <a:ext cx="927375" cy="92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125" y="1543327"/>
            <a:ext cx="6903576" cy="34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Major Accomplishments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11700" y="1152475"/>
            <a:ext cx="689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Finally got that Server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The most amount of people interested for competitions ever.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Most active semester by far for the organization in terms of weekly meetings.</a:t>
            </a:r>
            <a:endParaRPr sz="2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Server Naming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 in suggestions ASAP VOTING AFTER!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&gt;&gt;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https://goo.gl/k3ngBE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Thank you -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Feedback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you guys want to see?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Event ideas, etc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Workshop ideas 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Meeting Times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Member Presentations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Branding, Tell your friends about CDO. </a:t>
            </a:r>
            <a:r>
              <a:rPr lang="en"/>
              <a:t>Let's</a:t>
            </a:r>
            <a:r>
              <a:rPr lang="en"/>
              <a:t> make UAlbany known for CyberSecurity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New Logo too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 b="0" l="5556" r="5547" t="0"/>
          <a:stretch/>
        </p:blipFill>
        <p:spPr>
          <a:xfrm>
            <a:off x="3047650" y="0"/>
            <a:ext cx="6096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 Are the Cyber Defense Organization</a:t>
            </a:r>
            <a:endParaRPr sz="1800"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Sharing Practical Skills for Practical Situations. Our purpose is to help train students in the fundamentals of cybersecurity, and train for different competitions such as CCDC and other local events.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Eboard Meetings</a:t>
            </a:r>
            <a:endParaRPr/>
          </a:p>
        </p:txBody>
      </p:sp>
      <p:sp>
        <p:nvSpPr>
          <p:cNvPr id="218" name="Google Shape;218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OPEN TO EVERYONE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USUALLY 3PM every Saturday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Come talk to us! We want your input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6"/>
          <p:cNvPicPr preferRelativeResize="0"/>
          <p:nvPr/>
        </p:nvPicPr>
        <p:blipFill rotWithShape="1">
          <a:blip r:embed="rId3">
            <a:alphaModFix/>
          </a:blip>
          <a:srcRect b="11053" l="-26556" r="-20979" t="5958"/>
          <a:stretch/>
        </p:blipFill>
        <p:spPr>
          <a:xfrm>
            <a:off x="20066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6"/>
          <p:cNvSpPr txBox="1"/>
          <p:nvPr/>
        </p:nvSpPr>
        <p:spPr>
          <a:xfrm>
            <a:off x="38450" y="438225"/>
            <a:ext cx="3628800" cy="3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Pizza time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Please form a line in the back 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25" name="Google Shape;225;p36"/>
          <p:cNvSpPr txBox="1"/>
          <p:nvPr/>
        </p:nvSpPr>
        <p:spPr>
          <a:xfrm>
            <a:off x="99950" y="2106600"/>
            <a:ext cx="3036900" cy="11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Kahoot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0" l="5610" r="5610" t="0"/>
          <a:stretch/>
        </p:blipFill>
        <p:spPr>
          <a:xfrm>
            <a:off x="3047650" y="0"/>
            <a:ext cx="60963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Workshops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Every week we hope to introduce a </a:t>
            </a:r>
            <a:r>
              <a:rPr lang="en"/>
              <a:t>technical</a:t>
            </a:r>
            <a:r>
              <a:rPr lang="en"/>
              <a:t> topic related to cybersecurity and have you work with it.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~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Competitions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descr="Image result for collegiate cyber defense competition"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6125" y="2497625"/>
            <a:ext cx="4213075" cy="18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747838"/>
            <a:ext cx="1905000" cy="164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7650" y="678925"/>
            <a:ext cx="1626425" cy="116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~CNY HACKATHON - 13 Members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0" y="88976"/>
            <a:ext cx="2060800" cy="178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311700" y="1143625"/>
            <a:ext cx="4272300" cy="3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Max Kirby</a:t>
            </a:r>
            <a:r>
              <a:rPr lang="en">
                <a:solidFill>
                  <a:srgbClr val="FFFFFF"/>
                </a:solidFill>
              </a:rPr>
              <a:t> - Most Improved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Ally Beerle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Andrew Willman</a:t>
            </a:r>
            <a:r>
              <a:rPr lang="en">
                <a:solidFill>
                  <a:srgbClr val="FFFFFF"/>
                </a:solidFill>
              </a:rPr>
              <a:t> - MVP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Andrew Sussmann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Elvis Gadtaula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Noah Beadle</a:t>
            </a:r>
            <a:r>
              <a:rPr lang="en">
                <a:solidFill>
                  <a:srgbClr val="FFFFFF"/>
                </a:solidFill>
              </a:rPr>
              <a:t> - Most Improved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Daunte Kinsey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Liam Smith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Sarah Granston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Scott Bush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Anthony Capece III</a:t>
            </a:r>
            <a:r>
              <a:rPr lang="en">
                <a:solidFill>
                  <a:srgbClr val="FFFFFF"/>
                </a:solidFill>
              </a:rPr>
              <a:t> - MVP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Tyler Blanco 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FFFF"/>
                </a:solidFill>
              </a:rPr>
              <a:t>Mike Mieses</a:t>
            </a:r>
            <a:r>
              <a:rPr lang="en">
                <a:solidFill>
                  <a:srgbClr val="FFFFFF"/>
                </a:solidFill>
              </a:rPr>
              <a:t> - Most Improved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1000" y="1995376"/>
            <a:ext cx="3972751" cy="296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~CNY HACKATHON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50" y="1126325"/>
            <a:ext cx="5200049" cy="38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 rotWithShape="1">
          <a:blip r:embed="rId4">
            <a:alphaModFix/>
          </a:blip>
          <a:srcRect b="16324" l="8700" r="0" t="0"/>
          <a:stretch/>
        </p:blipFill>
        <p:spPr>
          <a:xfrm>
            <a:off x="5285575" y="114300"/>
            <a:ext cx="3788450" cy="260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UBNETDEF V5 - Buffalo, NY	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~/18 Members for Red vs Blue competition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~/Sent two teams</a:t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7425" y="146875"/>
            <a:ext cx="1626425" cy="116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8025" y="1880225"/>
            <a:ext cx="3987799" cy="299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1179666" y="942975"/>
            <a:ext cx="289321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~Member Growth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400050" y="1203950"/>
            <a:ext cx="7820100" cy="3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-2016 Cyber Defense Organization was created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~ 20 members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~ 7-10 person average attendance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~ Monthly Workshop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~ One competition/year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2018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~ 220 Members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~ 35 Person Average Attendance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~ Weekly Workshop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~ 6 Competitions/year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We keep growing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~Member Growth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1" name="Google Shape;141;p24"/>
          <p:cNvSpPr txBox="1"/>
          <p:nvPr/>
        </p:nvSpPr>
        <p:spPr>
          <a:xfrm>
            <a:off x="400050" y="1203950"/>
            <a:ext cx="8629500" cy="3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      </a:t>
            </a:r>
            <a:r>
              <a:rPr lang="en">
                <a:solidFill>
                  <a:srgbClr val="FFFFFF"/>
                </a:solidFill>
              </a:rPr>
              <a:t>2016 ~ 7-10 average attendance 					2018 ~ 35 average attendance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endParaRPr/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197" y="1647513"/>
            <a:ext cx="4106150" cy="308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6800" y="1647900"/>
            <a:ext cx="4106148" cy="30796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